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13"/>
  </p:notesMasterIdLst>
  <p:handoutMasterIdLst>
    <p:handoutMasterId r:id="rId14"/>
  </p:handoutMasterIdLst>
  <p:sldIdLst>
    <p:sldId id="668" r:id="rId6"/>
    <p:sldId id="1157" r:id="rId7"/>
    <p:sldId id="1153" r:id="rId8"/>
    <p:sldId id="1154" r:id="rId9"/>
    <p:sldId id="1155" r:id="rId10"/>
    <p:sldId id="1156" r:id="rId11"/>
    <p:sldId id="672" r:id="rId12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157"/>
            <p14:sldId id="1153"/>
            <p14:sldId id="1154"/>
            <p14:sldId id="1155"/>
            <p14:sldId id="1156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75550" autoAdjust="0"/>
  </p:normalViewPr>
  <p:slideViewPr>
    <p:cSldViewPr snapToGrid="0">
      <p:cViewPr varScale="1">
        <p:scale>
          <a:sx n="35" d="100"/>
          <a:sy n="35" d="100"/>
        </p:scale>
        <p:origin x="1388" y="5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2" d="100"/>
          <a:sy n="42" d="100"/>
        </p:scale>
        <p:origin x="1516" y="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675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993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Releases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Update the production environment cookbook restriction to the latest web server version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Update all nodes and verify that all production nodes have been updated</a:t>
            </a:r>
          </a:p>
          <a:p>
            <a:pPr marL="309025" lvl="1"/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30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more thing...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25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Home Page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80719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apache cookbook's template to new page found at URL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Bump version of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only the web node in the union updated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85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Ready for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production environment cookbook restriction to the latest apache version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all production nodes have updated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0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22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7bb5d761-a2ea-4873-95f7-7a6658fb3ef0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15213</TotalTime>
  <Words>160</Words>
  <Application>Microsoft Office PowerPoint</Application>
  <PresentationFormat>Custom</PresentationFormat>
  <Paragraphs>38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Courier New</vt:lpstr>
      <vt:lpstr>Gill Sans MT</vt:lpstr>
      <vt:lpstr>Inconsolata</vt:lpstr>
      <vt:lpstr>Wingdings</vt:lpstr>
      <vt:lpstr>ChefDk3.2Template</vt:lpstr>
      <vt:lpstr>Releases</vt:lpstr>
      <vt:lpstr>Objectives</vt:lpstr>
      <vt:lpstr>One more thing...</vt:lpstr>
      <vt:lpstr>New Home Page</vt:lpstr>
      <vt:lpstr>Ready for Production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1944</cp:revision>
  <cp:lastPrinted>2015-02-07T23:49:10Z</cp:lastPrinted>
  <dcterms:created xsi:type="dcterms:W3CDTF">2012-09-13T17:36:07Z</dcterms:created>
  <dcterms:modified xsi:type="dcterms:W3CDTF">2015-08-19T17:46:52Z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